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84" r:id="rId9"/>
    <p:sldId id="281" r:id="rId10"/>
    <p:sldId id="265" r:id="rId11"/>
    <p:sldId id="277" r:id="rId12"/>
    <p:sldId id="282" r:id="rId13"/>
    <p:sldId id="262" r:id="rId14"/>
    <p:sldId id="263" r:id="rId15"/>
    <p:sldId id="270" r:id="rId16"/>
    <p:sldId id="267" r:id="rId17"/>
    <p:sldId id="268" r:id="rId18"/>
    <p:sldId id="283" r:id="rId19"/>
    <p:sldId id="280" r:id="rId20"/>
  </p:sldIdLst>
  <p:sldSz cx="18288000" cy="10287000"/>
  <p:notesSz cx="6858000" cy="9144000"/>
  <p:embeddedFontLst>
    <p:embeddedFont>
      <p:font typeface="Roboto" panose="020B0604020202020204" charset="0"/>
      <p:regular r:id="rId21"/>
    </p:embeddedFont>
    <p:embeddedFont>
      <p:font typeface="Montserrat Bold" pitchFamily="2" charset="0"/>
      <p:bold r:id="rId22"/>
    </p:embeddedFont>
    <p:embeddedFont>
      <p:font typeface="Aduren" panose="020B7200000000000000" pitchFamily="34" charset="0"/>
      <p:regular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  <p:embeddedFont>
      <p:font typeface="Wingdings 3" panose="05040102010807070707" pitchFamily="18" charset="2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26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5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6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4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03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3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1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8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7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526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29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6859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70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88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0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6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 flipV="1">
            <a:off x="1028701" y="6134100"/>
            <a:ext cx="5372100" cy="44599"/>
          </a:xfrm>
          <a:prstGeom prst="line">
            <a:avLst/>
          </a:prstGeom>
          <a:ln w="47625" cap="flat">
            <a:solidFill>
              <a:srgbClr val="01A55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028700" y="5372100"/>
            <a:ext cx="561668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 err="1" smtClean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Himanshu</a:t>
            </a:r>
            <a:r>
              <a:rPr lang="en-US" sz="4200" b="1" dirty="0" smtClean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N. </a:t>
            </a:r>
            <a:r>
              <a:rPr lang="en-US" sz="4200" b="1" dirty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Dubal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235700"/>
            <a:ext cx="4833967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Founder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998295"/>
            <a:ext cx="5616689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5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( </a:t>
            </a:r>
            <a:r>
              <a:rPr lang="en-US" sz="3500" b="1" u="sng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Service</a:t>
            </a:r>
            <a:r>
              <a:rPr lang="en-US" sz="35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500" b="1" u="sng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Area</a:t>
            </a:r>
            <a:r>
              <a:rPr lang="en-US" sz="35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500" b="1" u="sng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Pan</a:t>
            </a:r>
            <a:r>
              <a:rPr lang="en-US" sz="35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500" b="1" u="sng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INDIA</a:t>
            </a:r>
            <a:r>
              <a:rPr lang="en-US" sz="35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 )</a:t>
            </a:r>
          </a:p>
          <a:p>
            <a:pPr algn="l">
              <a:lnSpc>
                <a:spcPts val="4000"/>
              </a:lnSpc>
            </a:pPr>
            <a:endParaRPr lang="en-US" sz="2500" dirty="0">
              <a:solidFill>
                <a:srgbClr val="042A46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00"/>
              </a:lnSpc>
            </a:pPr>
            <a:r>
              <a:rPr lang="en-US" sz="2600" dirty="0" smtClean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+91 95122 95773 – 9979157525.</a:t>
            </a:r>
            <a:endParaRPr lang="en-US" sz="2600" dirty="0">
              <a:solidFill>
                <a:srgbClr val="042A46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4000"/>
              </a:lnSpc>
            </a:pPr>
            <a:r>
              <a:rPr lang="en-US" sz="2600" dirty="0" err="1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Ranip</a:t>
            </a:r>
            <a:r>
              <a:rPr lang="en-US" sz="2600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, Ahmedabad</a:t>
            </a:r>
            <a:r>
              <a:rPr lang="en-US" sz="2600" dirty="0" smtClean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l">
              <a:lnSpc>
                <a:spcPts val="4000"/>
              </a:lnSpc>
            </a:pPr>
            <a:r>
              <a:rPr lang="en-US" sz="2600" dirty="0" smtClean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www.hdstudio.co.in</a:t>
            </a:r>
            <a:endParaRPr lang="en-US" sz="2600" dirty="0">
              <a:solidFill>
                <a:srgbClr val="042A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" name="Group 3"/>
          <p:cNvGrpSpPr/>
          <p:nvPr/>
        </p:nvGrpSpPr>
        <p:grpSpPr>
          <a:xfrm>
            <a:off x="609600" y="495299"/>
            <a:ext cx="6824599" cy="4417909"/>
            <a:chOff x="0" y="0"/>
            <a:chExt cx="29348308" cy="6350000"/>
          </a:xfrm>
        </p:grpSpPr>
        <p:sp>
          <p:nvSpPr>
            <p:cNvPr id="20" name="Freeform 4"/>
            <p:cNvSpPr/>
            <p:nvPr/>
          </p:nvSpPr>
          <p:spPr>
            <a:xfrm>
              <a:off x="72390" y="72390"/>
              <a:ext cx="29203528" cy="6205220"/>
            </a:xfrm>
            <a:custGeom>
              <a:avLst/>
              <a:gdLst/>
              <a:ahLst/>
              <a:cxnLst/>
              <a:rect l="l" t="t" r="r" b="b"/>
              <a:pathLst>
                <a:path w="29203528" h="6205220">
                  <a:moveTo>
                    <a:pt x="0" y="0"/>
                  </a:moveTo>
                  <a:lnTo>
                    <a:pt x="29203528" y="0"/>
                  </a:lnTo>
                  <a:lnTo>
                    <a:pt x="29203528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5"/>
            <p:cNvSpPr/>
            <p:nvPr/>
          </p:nvSpPr>
          <p:spPr>
            <a:xfrm>
              <a:off x="0" y="0"/>
              <a:ext cx="29348308" cy="6350000"/>
            </a:xfrm>
            <a:custGeom>
              <a:avLst/>
              <a:gdLst/>
              <a:ahLst/>
              <a:cxnLst/>
              <a:rect l="l" t="t" r="r" b="b"/>
              <a:pathLst>
                <a:path w="29348308" h="6350000">
                  <a:moveTo>
                    <a:pt x="29203529" y="6205220"/>
                  </a:moveTo>
                  <a:lnTo>
                    <a:pt x="29348308" y="6205220"/>
                  </a:lnTo>
                  <a:lnTo>
                    <a:pt x="29348308" y="6350000"/>
                  </a:lnTo>
                  <a:lnTo>
                    <a:pt x="29203529" y="6350000"/>
                  </a:lnTo>
                  <a:lnTo>
                    <a:pt x="29203529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29203529" y="144780"/>
                  </a:moveTo>
                  <a:lnTo>
                    <a:pt x="29348308" y="144780"/>
                  </a:lnTo>
                  <a:lnTo>
                    <a:pt x="29348308" y="6205220"/>
                  </a:lnTo>
                  <a:lnTo>
                    <a:pt x="29203529" y="6205220"/>
                  </a:lnTo>
                  <a:lnTo>
                    <a:pt x="29203529" y="144780"/>
                  </a:lnTo>
                  <a:close/>
                  <a:moveTo>
                    <a:pt x="144780" y="6205220"/>
                  </a:moveTo>
                  <a:lnTo>
                    <a:pt x="29203529" y="6205220"/>
                  </a:lnTo>
                  <a:lnTo>
                    <a:pt x="29203529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29203529" y="0"/>
                  </a:moveTo>
                  <a:lnTo>
                    <a:pt x="29348308" y="0"/>
                  </a:lnTo>
                  <a:lnTo>
                    <a:pt x="29348308" y="144780"/>
                  </a:lnTo>
                  <a:lnTo>
                    <a:pt x="29203529" y="144780"/>
                  </a:lnTo>
                  <a:lnTo>
                    <a:pt x="2920352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9203529" y="0"/>
                  </a:lnTo>
                  <a:lnTo>
                    <a:pt x="2920352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sp>
        <p:nvSpPr>
          <p:cNvPr id="22" name="Freeform 7"/>
          <p:cNvSpPr/>
          <p:nvPr/>
        </p:nvSpPr>
        <p:spPr>
          <a:xfrm>
            <a:off x="897699" y="723900"/>
            <a:ext cx="6248400" cy="3345095"/>
          </a:xfrm>
          <a:custGeom>
            <a:avLst/>
            <a:gdLst/>
            <a:ahLst/>
            <a:cxnLst/>
            <a:rect l="l" t="t" r="r" b="b"/>
            <a:pathLst>
              <a:path w="3431326" h="2058795">
                <a:moveTo>
                  <a:pt x="0" y="0"/>
                </a:moveTo>
                <a:lnTo>
                  <a:pt x="3431326" y="0"/>
                </a:lnTo>
                <a:lnTo>
                  <a:pt x="3431326" y="2058795"/>
                </a:lnTo>
                <a:lnTo>
                  <a:pt x="0" y="2058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481780" y="3695700"/>
            <a:ext cx="50802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Aduren" panose="020B7200000000000000" pitchFamily="34" charset="0"/>
              </a:rPr>
              <a:t>Naam</a:t>
            </a:r>
            <a:r>
              <a:rPr lang="en-US" sz="4400" dirty="0" smtClean="0">
                <a:latin typeface="Aduren" panose="020B7200000000000000" pitchFamily="34" charset="0"/>
              </a:rPr>
              <a:t> </a:t>
            </a:r>
            <a:r>
              <a:rPr lang="en-US" sz="4400" dirty="0">
                <a:latin typeface="Aduren" panose="020B7200000000000000" pitchFamily="34" charset="0"/>
              </a:rPr>
              <a:t>HD </a:t>
            </a:r>
            <a:r>
              <a:rPr lang="en-US" sz="4400" dirty="0" err="1" smtClean="0">
                <a:latin typeface="Aduren" panose="020B7200000000000000" pitchFamily="34" charset="0"/>
              </a:rPr>
              <a:t>Kaam</a:t>
            </a:r>
            <a:r>
              <a:rPr lang="en-US" sz="4400" dirty="0" smtClean="0">
                <a:latin typeface="Aduren" panose="020B7200000000000000" pitchFamily="34" charset="0"/>
              </a:rPr>
              <a:t> HD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62" y="0"/>
            <a:ext cx="10323002" cy="10323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 animBg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63000" y="495300"/>
            <a:ext cx="3415012" cy="1447800"/>
            <a:chOff x="0" y="0"/>
            <a:chExt cx="10588689" cy="3242418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10443909" cy="3097639"/>
            </a:xfrm>
            <a:custGeom>
              <a:avLst/>
              <a:gdLst/>
              <a:ahLst/>
              <a:cxnLst/>
              <a:rect l="l" t="t" r="r" b="b"/>
              <a:pathLst>
                <a:path w="10443909" h="3097639">
                  <a:moveTo>
                    <a:pt x="0" y="0"/>
                  </a:moveTo>
                  <a:lnTo>
                    <a:pt x="10443909" y="0"/>
                  </a:lnTo>
                  <a:lnTo>
                    <a:pt x="10443909" y="3097639"/>
                  </a:lnTo>
                  <a:lnTo>
                    <a:pt x="0" y="3097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10588689" cy="3242418"/>
            </a:xfrm>
            <a:custGeom>
              <a:avLst/>
              <a:gdLst/>
              <a:ahLst/>
              <a:cxnLst/>
              <a:rect l="l" t="t" r="r" b="b"/>
              <a:pathLst>
                <a:path w="10588689" h="3242418">
                  <a:moveTo>
                    <a:pt x="10443909" y="3097638"/>
                  </a:moveTo>
                  <a:lnTo>
                    <a:pt x="10588689" y="3097638"/>
                  </a:lnTo>
                  <a:lnTo>
                    <a:pt x="10588689" y="3242418"/>
                  </a:lnTo>
                  <a:lnTo>
                    <a:pt x="10443909" y="3242418"/>
                  </a:lnTo>
                  <a:lnTo>
                    <a:pt x="10443909" y="309763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97638"/>
                  </a:lnTo>
                  <a:lnTo>
                    <a:pt x="0" y="3097638"/>
                  </a:lnTo>
                  <a:lnTo>
                    <a:pt x="0" y="144780"/>
                  </a:lnTo>
                  <a:close/>
                  <a:moveTo>
                    <a:pt x="0" y="3097638"/>
                  </a:moveTo>
                  <a:lnTo>
                    <a:pt x="144780" y="3097638"/>
                  </a:lnTo>
                  <a:lnTo>
                    <a:pt x="144780" y="3242418"/>
                  </a:lnTo>
                  <a:lnTo>
                    <a:pt x="0" y="3242418"/>
                  </a:lnTo>
                  <a:lnTo>
                    <a:pt x="0" y="3097638"/>
                  </a:lnTo>
                  <a:close/>
                  <a:moveTo>
                    <a:pt x="10443909" y="144780"/>
                  </a:moveTo>
                  <a:lnTo>
                    <a:pt x="10588689" y="144780"/>
                  </a:lnTo>
                  <a:lnTo>
                    <a:pt x="10588689" y="3097638"/>
                  </a:lnTo>
                  <a:lnTo>
                    <a:pt x="10443909" y="3097638"/>
                  </a:lnTo>
                  <a:lnTo>
                    <a:pt x="10443909" y="144780"/>
                  </a:lnTo>
                  <a:close/>
                  <a:moveTo>
                    <a:pt x="144780" y="3097638"/>
                  </a:moveTo>
                  <a:lnTo>
                    <a:pt x="10443909" y="3097638"/>
                  </a:lnTo>
                  <a:lnTo>
                    <a:pt x="10443909" y="3242418"/>
                  </a:lnTo>
                  <a:lnTo>
                    <a:pt x="144780" y="3242418"/>
                  </a:lnTo>
                  <a:lnTo>
                    <a:pt x="144780" y="3097638"/>
                  </a:lnTo>
                  <a:close/>
                  <a:moveTo>
                    <a:pt x="10443909" y="0"/>
                  </a:moveTo>
                  <a:lnTo>
                    <a:pt x="10588689" y="0"/>
                  </a:lnTo>
                  <a:lnTo>
                    <a:pt x="10588689" y="144780"/>
                  </a:lnTo>
                  <a:lnTo>
                    <a:pt x="10443909" y="144780"/>
                  </a:lnTo>
                  <a:lnTo>
                    <a:pt x="1044390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0443909" y="0"/>
                  </a:lnTo>
                  <a:lnTo>
                    <a:pt x="1044390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8715394" y="2536279"/>
            <a:ext cx="8543906" cy="695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Established in 2012, our company brings over </a:t>
            </a:r>
            <a:r>
              <a:rPr lang="en-US" sz="2600" b="1" dirty="0" smtClean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14+ years </a:t>
            </a: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of </a:t>
            </a:r>
            <a:r>
              <a:rPr lang="en-US" sz="2600" b="1" dirty="0" smtClean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expertise </a:t>
            </a: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in drone photography and aerial solutions. We are proud to hold a DGCA-certified drone license, ensuring our operations meet the highest standards of safety and compliance.</a:t>
            </a:r>
          </a:p>
          <a:p>
            <a:pPr algn="l">
              <a:lnSpc>
                <a:spcPts val="3359"/>
              </a:lnSpc>
            </a:pPr>
            <a:endParaRPr lang="en-US" sz="2600" b="1" dirty="0">
              <a:solidFill>
                <a:srgbClr val="042A46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359"/>
              </a:lnSpc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Led by a skilled and passionate drone photographer, we are committed to delivering top-quality drone services tailored to our clients' needs. Our core expertise spans drone surveying, aerial photography, autonomous flights, and land mapping.</a:t>
            </a:r>
          </a:p>
          <a:p>
            <a:pPr algn="l">
              <a:lnSpc>
                <a:spcPts val="3359"/>
              </a:lnSpc>
            </a:pPr>
            <a:endParaRPr lang="en-US" sz="2600" b="1" dirty="0">
              <a:solidFill>
                <a:srgbClr val="042A4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With a vision to become the leading drone service provider in the industry, we focus on offering high-quality results at the most competitive prices—growing and evolving year after year.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43092" y="714375"/>
            <a:ext cx="221069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About Us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7693" y="2006406"/>
            <a:ext cx="8229601" cy="62741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14800" y="1040958"/>
            <a:ext cx="8217478" cy="1394030"/>
            <a:chOff x="0" y="-2806302"/>
            <a:chExt cx="9518075" cy="1356783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06302"/>
              <a:ext cx="9518075" cy="1356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00"/>
                </a:lnSpc>
              </a:pPr>
              <a:r>
                <a:rPr lang="en-US" sz="7000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Our Expertise</a:t>
              </a:r>
            </a:p>
          </p:txBody>
        </p:sp>
        <p:sp>
          <p:nvSpPr>
            <p:cNvPr id="4" name="AutoShape 4"/>
            <p:cNvSpPr/>
            <p:nvPr/>
          </p:nvSpPr>
          <p:spPr>
            <a:xfrm>
              <a:off x="3530413" y="-1483280"/>
              <a:ext cx="2098218" cy="0"/>
            </a:xfrm>
            <a:prstGeom prst="line">
              <a:avLst/>
            </a:prstGeom>
            <a:ln w="63500" cap="flat">
              <a:solidFill>
                <a:srgbClr val="01A55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5" name="TextBox 4"/>
          <p:cNvSpPr txBox="1"/>
          <p:nvPr/>
        </p:nvSpPr>
        <p:spPr>
          <a:xfrm>
            <a:off x="1066800" y="3314700"/>
            <a:ext cx="7583102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Land </a:t>
            </a:r>
            <a:r>
              <a:rPr lang="en-US" sz="3200" dirty="0">
                <a:solidFill>
                  <a:schemeClr val="bg1"/>
                </a:solidFill>
              </a:rPr>
              <a:t>Mapping &amp; Surveying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Industrial </a:t>
            </a:r>
            <a:r>
              <a:rPr lang="en-US" sz="3200" dirty="0">
                <a:solidFill>
                  <a:schemeClr val="bg1"/>
                </a:solidFill>
              </a:rPr>
              <a:t>Photography &amp; Videography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Wedding</a:t>
            </a: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Pre-Wedding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Corporate </a:t>
            </a:r>
            <a:r>
              <a:rPr lang="en-US" sz="3200" dirty="0">
                <a:solidFill>
                  <a:schemeClr val="bg1"/>
                </a:solidFill>
              </a:rPr>
              <a:t>Events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48800" y="3314700"/>
            <a:ext cx="5410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 Company Conference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 Interviews</a:t>
            </a: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Concerts &amp; Shows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Indoor </a:t>
            </a:r>
            <a:r>
              <a:rPr lang="en-US" sz="3200" dirty="0" smtClean="0">
                <a:solidFill>
                  <a:schemeClr val="bg1"/>
                </a:solidFill>
              </a:rPr>
              <a:t>– Outdoor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 Interior &amp; Architect Shoot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0" y="1257300"/>
            <a:ext cx="4648899" cy="1404957"/>
            <a:chOff x="0" y="0"/>
            <a:chExt cx="14414516" cy="3242418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14269736" cy="3097639"/>
            </a:xfrm>
            <a:custGeom>
              <a:avLst/>
              <a:gdLst/>
              <a:ahLst/>
              <a:cxnLst/>
              <a:rect l="l" t="t" r="r" b="b"/>
              <a:pathLst>
                <a:path w="14269736" h="3097639">
                  <a:moveTo>
                    <a:pt x="0" y="0"/>
                  </a:moveTo>
                  <a:lnTo>
                    <a:pt x="14269736" y="0"/>
                  </a:lnTo>
                  <a:lnTo>
                    <a:pt x="14269736" y="3097639"/>
                  </a:lnTo>
                  <a:lnTo>
                    <a:pt x="0" y="3097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14414516" cy="3242418"/>
            </a:xfrm>
            <a:custGeom>
              <a:avLst/>
              <a:gdLst/>
              <a:ahLst/>
              <a:cxnLst/>
              <a:rect l="l" t="t" r="r" b="b"/>
              <a:pathLst>
                <a:path w="14414516" h="3242418">
                  <a:moveTo>
                    <a:pt x="14269735" y="3097638"/>
                  </a:moveTo>
                  <a:lnTo>
                    <a:pt x="14414516" y="3097638"/>
                  </a:lnTo>
                  <a:lnTo>
                    <a:pt x="14414516" y="3242418"/>
                  </a:lnTo>
                  <a:lnTo>
                    <a:pt x="14269735" y="3242418"/>
                  </a:lnTo>
                  <a:lnTo>
                    <a:pt x="14269735" y="309763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97638"/>
                  </a:lnTo>
                  <a:lnTo>
                    <a:pt x="0" y="3097638"/>
                  </a:lnTo>
                  <a:lnTo>
                    <a:pt x="0" y="144780"/>
                  </a:lnTo>
                  <a:close/>
                  <a:moveTo>
                    <a:pt x="0" y="3097638"/>
                  </a:moveTo>
                  <a:lnTo>
                    <a:pt x="144780" y="3097638"/>
                  </a:lnTo>
                  <a:lnTo>
                    <a:pt x="144780" y="3242418"/>
                  </a:lnTo>
                  <a:lnTo>
                    <a:pt x="0" y="3242418"/>
                  </a:lnTo>
                  <a:lnTo>
                    <a:pt x="0" y="3097638"/>
                  </a:lnTo>
                  <a:close/>
                  <a:moveTo>
                    <a:pt x="14269735" y="144780"/>
                  </a:moveTo>
                  <a:lnTo>
                    <a:pt x="14414516" y="144780"/>
                  </a:lnTo>
                  <a:lnTo>
                    <a:pt x="14414516" y="3097638"/>
                  </a:lnTo>
                  <a:lnTo>
                    <a:pt x="14269735" y="3097638"/>
                  </a:lnTo>
                  <a:lnTo>
                    <a:pt x="14269735" y="144780"/>
                  </a:lnTo>
                  <a:close/>
                  <a:moveTo>
                    <a:pt x="144780" y="3097638"/>
                  </a:moveTo>
                  <a:lnTo>
                    <a:pt x="14269735" y="3097638"/>
                  </a:lnTo>
                  <a:lnTo>
                    <a:pt x="14269735" y="3242418"/>
                  </a:lnTo>
                  <a:lnTo>
                    <a:pt x="144780" y="3242418"/>
                  </a:lnTo>
                  <a:lnTo>
                    <a:pt x="144780" y="3097638"/>
                  </a:lnTo>
                  <a:close/>
                  <a:moveTo>
                    <a:pt x="14269735" y="0"/>
                  </a:moveTo>
                  <a:lnTo>
                    <a:pt x="14414516" y="0"/>
                  </a:lnTo>
                  <a:lnTo>
                    <a:pt x="14414516" y="144780"/>
                  </a:lnTo>
                  <a:lnTo>
                    <a:pt x="14269735" y="144780"/>
                  </a:lnTo>
                  <a:lnTo>
                    <a:pt x="1426973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4269735" y="0"/>
                  </a:lnTo>
                  <a:lnTo>
                    <a:pt x="1426973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44883" y="296270"/>
            <a:ext cx="8267700" cy="9677400"/>
            <a:chOff x="0" y="0"/>
            <a:chExt cx="8873582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1652" r="34367"/>
            <a:stretch>
              <a:fillRect/>
            </a:stretch>
          </p:blipFill>
          <p:spPr>
            <a:xfrm>
              <a:off x="0" y="0"/>
              <a:ext cx="8873582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9525000" y="3119480"/>
            <a:ext cx="8543906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Drone Surveying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Land Mapping &amp; Analysis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Autonomous Drone Flights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Aerial Photography &amp; Videography</a:t>
            </a:r>
          </a:p>
          <a:p>
            <a:pPr marL="518160" lvl="1" indent="-259080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Land Survey &amp; Mapping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05092" y="1356302"/>
            <a:ext cx="359777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Drone Services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9677400" y="5905500"/>
            <a:ext cx="44983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CERTIFIED</a:t>
            </a:r>
          </a:p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DRONE PILOT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95300"/>
            <a:ext cx="6248400" cy="4641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89045"/>
            <a:ext cx="6248400" cy="4648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257801"/>
            <a:ext cx="6248400" cy="4641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522" y="5251546"/>
            <a:ext cx="6232478" cy="464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5394" y="1104900"/>
            <a:ext cx="7601910" cy="1447800"/>
            <a:chOff x="0" y="0"/>
            <a:chExt cx="23570708" cy="3242418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23425928" cy="3097639"/>
            </a:xfrm>
            <a:custGeom>
              <a:avLst/>
              <a:gdLst/>
              <a:ahLst/>
              <a:cxnLst/>
              <a:rect l="l" t="t" r="r" b="b"/>
              <a:pathLst>
                <a:path w="23425928" h="3097639">
                  <a:moveTo>
                    <a:pt x="0" y="0"/>
                  </a:moveTo>
                  <a:lnTo>
                    <a:pt x="23425928" y="0"/>
                  </a:lnTo>
                  <a:lnTo>
                    <a:pt x="23425928" y="3097639"/>
                  </a:lnTo>
                  <a:lnTo>
                    <a:pt x="0" y="3097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3570709" cy="3242418"/>
            </a:xfrm>
            <a:custGeom>
              <a:avLst/>
              <a:gdLst/>
              <a:ahLst/>
              <a:cxnLst/>
              <a:rect l="l" t="t" r="r" b="b"/>
              <a:pathLst>
                <a:path w="23570709" h="3242418">
                  <a:moveTo>
                    <a:pt x="23425928" y="3097638"/>
                  </a:moveTo>
                  <a:lnTo>
                    <a:pt x="23570709" y="3097638"/>
                  </a:lnTo>
                  <a:lnTo>
                    <a:pt x="23570709" y="3242418"/>
                  </a:lnTo>
                  <a:lnTo>
                    <a:pt x="23425928" y="3242418"/>
                  </a:lnTo>
                  <a:lnTo>
                    <a:pt x="23425928" y="309763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97638"/>
                  </a:lnTo>
                  <a:lnTo>
                    <a:pt x="0" y="3097638"/>
                  </a:lnTo>
                  <a:lnTo>
                    <a:pt x="0" y="144780"/>
                  </a:lnTo>
                  <a:close/>
                  <a:moveTo>
                    <a:pt x="0" y="3097638"/>
                  </a:moveTo>
                  <a:lnTo>
                    <a:pt x="144780" y="3097638"/>
                  </a:lnTo>
                  <a:lnTo>
                    <a:pt x="144780" y="3242418"/>
                  </a:lnTo>
                  <a:lnTo>
                    <a:pt x="0" y="3242418"/>
                  </a:lnTo>
                  <a:lnTo>
                    <a:pt x="0" y="3097638"/>
                  </a:lnTo>
                  <a:close/>
                  <a:moveTo>
                    <a:pt x="23425928" y="144780"/>
                  </a:moveTo>
                  <a:lnTo>
                    <a:pt x="23570709" y="144780"/>
                  </a:lnTo>
                  <a:lnTo>
                    <a:pt x="23570709" y="3097638"/>
                  </a:lnTo>
                  <a:lnTo>
                    <a:pt x="23425928" y="3097638"/>
                  </a:lnTo>
                  <a:lnTo>
                    <a:pt x="23425928" y="144780"/>
                  </a:lnTo>
                  <a:close/>
                  <a:moveTo>
                    <a:pt x="144780" y="3097638"/>
                  </a:moveTo>
                  <a:lnTo>
                    <a:pt x="23425928" y="3097638"/>
                  </a:lnTo>
                  <a:lnTo>
                    <a:pt x="23425928" y="3242418"/>
                  </a:lnTo>
                  <a:lnTo>
                    <a:pt x="144780" y="3242418"/>
                  </a:lnTo>
                  <a:lnTo>
                    <a:pt x="144780" y="3097638"/>
                  </a:lnTo>
                  <a:close/>
                  <a:moveTo>
                    <a:pt x="23425928" y="0"/>
                  </a:moveTo>
                  <a:lnTo>
                    <a:pt x="23570709" y="0"/>
                  </a:lnTo>
                  <a:lnTo>
                    <a:pt x="23570709" y="144780"/>
                  </a:lnTo>
                  <a:lnTo>
                    <a:pt x="23425928" y="144780"/>
                  </a:lnTo>
                  <a:lnTo>
                    <a:pt x="234259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3425928" y="0"/>
                  </a:lnTo>
                  <a:lnTo>
                    <a:pt x="234259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6655187" cy="8229600"/>
            <a:chOff x="0" y="0"/>
            <a:chExt cx="8873582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8806" b="8806"/>
            <a:stretch>
              <a:fillRect/>
            </a:stretch>
          </p:blipFill>
          <p:spPr>
            <a:xfrm>
              <a:off x="0" y="0"/>
              <a:ext cx="8873582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8715394" y="3314700"/>
            <a:ext cx="8543906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Wedding Photography &amp; Videography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Pre-Wedding Shoots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Concerts &amp; Shows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Company Conferences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Corporate Events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Indoor &amp; Outdoor Photography</a:t>
            </a:r>
          </a:p>
          <a:p>
            <a:pPr marL="518160" lvl="1" indent="-259080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Event Photography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95486" y="1280102"/>
            <a:ext cx="66152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Wedding &amp; Event Coverage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9195486" y="1280102"/>
            <a:ext cx="8157865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endParaRPr lang="en-US" sz="3600" b="1" dirty="0">
              <a:solidFill>
                <a:srgbClr val="042A46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213302"/>
            <a:ext cx="66294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2657793"/>
            <a:ext cx="6629400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88" y="213302"/>
            <a:ext cx="7966797" cy="5311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7916074"/>
            <a:ext cx="6629400" cy="21326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001" y="5215447"/>
            <a:ext cx="6595175" cy="23527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86" y="5679957"/>
            <a:ext cx="6553200" cy="436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60048" y="2999865"/>
            <a:ext cx="6246287" cy="41641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36" y="6379803"/>
            <a:ext cx="5650933" cy="37347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35" y="444790"/>
            <a:ext cx="8305365" cy="55369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829574" y="3006120"/>
            <a:ext cx="6246288" cy="41641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0383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5394" y="1028700"/>
            <a:ext cx="6677006" cy="1557358"/>
            <a:chOff x="0" y="0"/>
            <a:chExt cx="27955363" cy="3242418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27810584" cy="3097639"/>
            </a:xfrm>
            <a:custGeom>
              <a:avLst/>
              <a:gdLst/>
              <a:ahLst/>
              <a:cxnLst/>
              <a:rect l="l" t="t" r="r" b="b"/>
              <a:pathLst>
                <a:path w="27810584" h="3097639">
                  <a:moveTo>
                    <a:pt x="0" y="0"/>
                  </a:moveTo>
                  <a:lnTo>
                    <a:pt x="27810584" y="0"/>
                  </a:lnTo>
                  <a:lnTo>
                    <a:pt x="27810584" y="3097639"/>
                  </a:lnTo>
                  <a:lnTo>
                    <a:pt x="0" y="3097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7955363" cy="3242418"/>
            </a:xfrm>
            <a:custGeom>
              <a:avLst/>
              <a:gdLst/>
              <a:ahLst/>
              <a:cxnLst/>
              <a:rect l="l" t="t" r="r" b="b"/>
              <a:pathLst>
                <a:path w="27955363" h="3242418">
                  <a:moveTo>
                    <a:pt x="27810585" y="3097638"/>
                  </a:moveTo>
                  <a:lnTo>
                    <a:pt x="27955363" y="3097638"/>
                  </a:lnTo>
                  <a:lnTo>
                    <a:pt x="27955363" y="3242418"/>
                  </a:lnTo>
                  <a:lnTo>
                    <a:pt x="27810585" y="3242418"/>
                  </a:lnTo>
                  <a:lnTo>
                    <a:pt x="27810585" y="309763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97638"/>
                  </a:lnTo>
                  <a:lnTo>
                    <a:pt x="0" y="3097638"/>
                  </a:lnTo>
                  <a:lnTo>
                    <a:pt x="0" y="144780"/>
                  </a:lnTo>
                  <a:close/>
                  <a:moveTo>
                    <a:pt x="0" y="3097638"/>
                  </a:moveTo>
                  <a:lnTo>
                    <a:pt x="144780" y="3097638"/>
                  </a:lnTo>
                  <a:lnTo>
                    <a:pt x="144780" y="3242418"/>
                  </a:lnTo>
                  <a:lnTo>
                    <a:pt x="0" y="3242418"/>
                  </a:lnTo>
                  <a:lnTo>
                    <a:pt x="0" y="3097638"/>
                  </a:lnTo>
                  <a:close/>
                  <a:moveTo>
                    <a:pt x="27810585" y="144780"/>
                  </a:moveTo>
                  <a:lnTo>
                    <a:pt x="27955363" y="144780"/>
                  </a:lnTo>
                  <a:lnTo>
                    <a:pt x="27955363" y="3097638"/>
                  </a:lnTo>
                  <a:lnTo>
                    <a:pt x="27810585" y="3097638"/>
                  </a:lnTo>
                  <a:lnTo>
                    <a:pt x="27810585" y="144780"/>
                  </a:lnTo>
                  <a:close/>
                  <a:moveTo>
                    <a:pt x="144780" y="3097638"/>
                  </a:moveTo>
                  <a:lnTo>
                    <a:pt x="27810585" y="3097638"/>
                  </a:lnTo>
                  <a:lnTo>
                    <a:pt x="27810585" y="3242418"/>
                  </a:lnTo>
                  <a:lnTo>
                    <a:pt x="144780" y="3242418"/>
                  </a:lnTo>
                  <a:lnTo>
                    <a:pt x="144780" y="3097638"/>
                  </a:lnTo>
                  <a:close/>
                  <a:moveTo>
                    <a:pt x="27810585" y="0"/>
                  </a:moveTo>
                  <a:lnTo>
                    <a:pt x="27955363" y="0"/>
                  </a:lnTo>
                  <a:lnTo>
                    <a:pt x="27955363" y="144780"/>
                  </a:lnTo>
                  <a:lnTo>
                    <a:pt x="27810585" y="144780"/>
                  </a:lnTo>
                  <a:lnTo>
                    <a:pt x="2781058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7810585" y="0"/>
                  </a:lnTo>
                  <a:lnTo>
                    <a:pt x="2781058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6655187" cy="8229600"/>
            <a:chOff x="0" y="0"/>
            <a:chExt cx="8873582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3019" r="23019"/>
            <a:stretch>
              <a:fillRect/>
            </a:stretch>
          </p:blipFill>
          <p:spPr>
            <a:xfrm>
              <a:off x="0" y="0"/>
              <a:ext cx="8873582" cy="10972800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8732684" y="2898093"/>
            <a:ext cx="8543906" cy="1712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Industrial Photography &amp; Videography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Interviews (Corporate/Media)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Real Estate &amp; Construction Projects</a:t>
            </a:r>
          </a:p>
          <a:p>
            <a:pPr marL="518160" lvl="1" indent="-259080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 dirty="0">
                <a:solidFill>
                  <a:srgbClr val="042A46"/>
                </a:solidFill>
                <a:latin typeface="Roboto"/>
                <a:ea typeface="Roboto"/>
                <a:cs typeface="Roboto"/>
                <a:sym typeface="Roboto"/>
              </a:rPr>
              <a:t>Agricultural Survey &amp; Mapping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95486" y="1280102"/>
            <a:ext cx="8157865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Commercial &amp; Industrial Solutions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5" y="5096301"/>
            <a:ext cx="6677006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99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828800" y="5600700"/>
            <a:ext cx="6705600" cy="4114800"/>
          </a:xfrm>
          <a:custGeom>
            <a:avLst/>
            <a:gdLst/>
            <a:ahLst/>
            <a:cxnLst/>
            <a:rect l="l" t="t" r="r" b="b"/>
            <a:pathLst>
              <a:path w="15601137" h="8229600">
                <a:moveTo>
                  <a:pt x="0" y="0"/>
                </a:moveTo>
                <a:lnTo>
                  <a:pt x="15601138" y="0"/>
                </a:lnTo>
                <a:lnTo>
                  <a:pt x="156011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609600"/>
            <a:ext cx="6705600" cy="4114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600700"/>
            <a:ext cx="6705600" cy="4114800"/>
          </a:xfrm>
          <a:prstGeom prst="rect">
            <a:avLst/>
          </a:prstGeom>
        </p:spPr>
      </p:pic>
      <p:sp>
        <p:nvSpPr>
          <p:cNvPr id="12" name="Freeform 2"/>
          <p:cNvSpPr/>
          <p:nvPr/>
        </p:nvSpPr>
        <p:spPr>
          <a:xfrm>
            <a:off x="1828800" y="609600"/>
            <a:ext cx="6705600" cy="41148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304800" y="495300"/>
            <a:ext cx="17773227" cy="937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ter Line.mp4 Final_0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635" end="17449.6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30139"/>
            <a:ext cx="14020800" cy="1021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8368" y="551089"/>
            <a:ext cx="17189262" cy="1939018"/>
            <a:chOff x="0" y="0"/>
            <a:chExt cx="5814639" cy="655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14639" cy="655915"/>
            </a:xfrm>
            <a:custGeom>
              <a:avLst/>
              <a:gdLst/>
              <a:ahLst/>
              <a:cxnLst/>
              <a:rect l="l" t="t" r="r" b="b"/>
              <a:pathLst>
                <a:path w="5814639" h="655915">
                  <a:moveTo>
                    <a:pt x="0" y="0"/>
                  </a:moveTo>
                  <a:lnTo>
                    <a:pt x="5814639" y="0"/>
                  </a:lnTo>
                  <a:lnTo>
                    <a:pt x="5814639" y="655915"/>
                  </a:lnTo>
                  <a:lnTo>
                    <a:pt x="0" y="655915"/>
                  </a:lnTo>
                  <a:close/>
                </a:path>
              </a:pathLst>
            </a:custGeom>
            <a:solidFill>
              <a:srgbClr val="042A4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090362" y="796698"/>
            <a:ext cx="1610527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Choose Us?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1597" y="3926259"/>
            <a:ext cx="622483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392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14+ </a:t>
            </a:r>
            <a:r>
              <a:rPr lang="en-US" sz="4400" dirty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Years </a:t>
            </a:r>
            <a:r>
              <a:rPr lang="en-US" sz="4400" dirty="0" smtClean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of Expertise</a:t>
            </a:r>
            <a:endParaRPr lang="en-US" sz="4400" dirty="0">
              <a:solidFill>
                <a:srgbClr val="2E5A7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9935" y="5735498"/>
            <a:ext cx="727371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3920"/>
              </a:lnSpc>
              <a:buFont typeface="Wingdings" panose="05000000000000000000" pitchFamily="2" charset="2"/>
              <a:buChar char="ü"/>
            </a:pPr>
            <a:r>
              <a:rPr lang="en-US" sz="4400" dirty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DGCA-Certified </a:t>
            </a:r>
            <a:r>
              <a:rPr lang="en-US" sz="4400" dirty="0" smtClean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Drone Pilot</a:t>
            </a:r>
            <a:endParaRPr lang="en-US" sz="4400" dirty="0">
              <a:solidFill>
                <a:srgbClr val="2E5A7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02035" y="3619500"/>
            <a:ext cx="73152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3920"/>
              </a:lnSpc>
              <a:buFont typeface="Wingdings" panose="05000000000000000000" pitchFamily="2" charset="2"/>
              <a:buChar char="ü"/>
            </a:pPr>
            <a:r>
              <a:rPr lang="en-US" sz="4400" dirty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Latest Equipment &amp; Technology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02035" y="5428617"/>
            <a:ext cx="73152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3920"/>
              </a:lnSpc>
              <a:buFont typeface="Wingdings" panose="05000000000000000000" pitchFamily="2" charset="2"/>
              <a:buChar char="ü"/>
            </a:pPr>
            <a:r>
              <a:rPr lang="en-US" sz="4400" dirty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Cost-Effective, High-Quality Output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9935" y="7540803"/>
            <a:ext cx="10135086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3920"/>
              </a:lnSpc>
              <a:buFont typeface="Wingdings" panose="05000000000000000000" pitchFamily="2" charset="2"/>
              <a:buChar char="ü"/>
            </a:pPr>
            <a:r>
              <a:rPr lang="en-US" sz="4400" dirty="0">
                <a:solidFill>
                  <a:srgbClr val="2E5A7B"/>
                </a:solidFill>
                <a:latin typeface="Roboto"/>
                <a:ea typeface="Roboto"/>
                <a:cs typeface="Roboto"/>
                <a:sym typeface="Roboto"/>
              </a:rPr>
              <a:t>Dedicated Client Support &amp; Timely Delivery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80777" y="4381500"/>
            <a:ext cx="9970078" cy="1136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12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Work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4800600" y="5905500"/>
            <a:ext cx="6730432" cy="34925"/>
          </a:xfrm>
          <a:prstGeom prst="line">
            <a:avLst/>
          </a:prstGeom>
          <a:ln w="47625" cap="flat">
            <a:solidFill>
              <a:srgbClr val="01A5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42" y="1028700"/>
            <a:ext cx="7953394" cy="7249524"/>
          </a:xfrm>
          <a:prstGeom prst="rect">
            <a:avLst/>
          </a:prstGeom>
        </p:spPr>
      </p:pic>
      <p:grpSp>
        <p:nvGrpSpPr>
          <p:cNvPr id="4" name="Group 2"/>
          <p:cNvGrpSpPr/>
          <p:nvPr/>
        </p:nvGrpSpPr>
        <p:grpSpPr>
          <a:xfrm>
            <a:off x="8991600" y="1056564"/>
            <a:ext cx="6677006" cy="1557358"/>
            <a:chOff x="0" y="0"/>
            <a:chExt cx="27955363" cy="3242418"/>
          </a:xfrm>
        </p:grpSpPr>
        <p:sp>
          <p:nvSpPr>
            <p:cNvPr id="5" name="Freeform 3"/>
            <p:cNvSpPr/>
            <p:nvPr/>
          </p:nvSpPr>
          <p:spPr>
            <a:xfrm>
              <a:off x="72390" y="72390"/>
              <a:ext cx="27810584" cy="3097639"/>
            </a:xfrm>
            <a:custGeom>
              <a:avLst/>
              <a:gdLst/>
              <a:ahLst/>
              <a:cxnLst/>
              <a:rect l="l" t="t" r="r" b="b"/>
              <a:pathLst>
                <a:path w="27810584" h="3097639">
                  <a:moveTo>
                    <a:pt x="0" y="0"/>
                  </a:moveTo>
                  <a:lnTo>
                    <a:pt x="27810584" y="0"/>
                  </a:lnTo>
                  <a:lnTo>
                    <a:pt x="27810584" y="3097639"/>
                  </a:lnTo>
                  <a:lnTo>
                    <a:pt x="0" y="3097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4"/>
            <p:cNvSpPr/>
            <p:nvPr/>
          </p:nvSpPr>
          <p:spPr>
            <a:xfrm>
              <a:off x="0" y="0"/>
              <a:ext cx="27955363" cy="3242418"/>
            </a:xfrm>
            <a:custGeom>
              <a:avLst/>
              <a:gdLst/>
              <a:ahLst/>
              <a:cxnLst/>
              <a:rect l="l" t="t" r="r" b="b"/>
              <a:pathLst>
                <a:path w="27955363" h="3242418">
                  <a:moveTo>
                    <a:pt x="27810585" y="3097638"/>
                  </a:moveTo>
                  <a:lnTo>
                    <a:pt x="27955363" y="3097638"/>
                  </a:lnTo>
                  <a:lnTo>
                    <a:pt x="27955363" y="3242418"/>
                  </a:lnTo>
                  <a:lnTo>
                    <a:pt x="27810585" y="3242418"/>
                  </a:lnTo>
                  <a:lnTo>
                    <a:pt x="27810585" y="309763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97638"/>
                  </a:lnTo>
                  <a:lnTo>
                    <a:pt x="0" y="3097638"/>
                  </a:lnTo>
                  <a:lnTo>
                    <a:pt x="0" y="144780"/>
                  </a:lnTo>
                  <a:close/>
                  <a:moveTo>
                    <a:pt x="0" y="3097638"/>
                  </a:moveTo>
                  <a:lnTo>
                    <a:pt x="144780" y="3097638"/>
                  </a:lnTo>
                  <a:lnTo>
                    <a:pt x="144780" y="3242418"/>
                  </a:lnTo>
                  <a:lnTo>
                    <a:pt x="0" y="3242418"/>
                  </a:lnTo>
                  <a:lnTo>
                    <a:pt x="0" y="3097638"/>
                  </a:lnTo>
                  <a:close/>
                  <a:moveTo>
                    <a:pt x="27810585" y="144780"/>
                  </a:moveTo>
                  <a:lnTo>
                    <a:pt x="27955363" y="144780"/>
                  </a:lnTo>
                  <a:lnTo>
                    <a:pt x="27955363" y="3097638"/>
                  </a:lnTo>
                  <a:lnTo>
                    <a:pt x="27810585" y="3097638"/>
                  </a:lnTo>
                  <a:lnTo>
                    <a:pt x="27810585" y="144780"/>
                  </a:lnTo>
                  <a:close/>
                  <a:moveTo>
                    <a:pt x="144780" y="3097638"/>
                  </a:moveTo>
                  <a:lnTo>
                    <a:pt x="27810585" y="3097638"/>
                  </a:lnTo>
                  <a:lnTo>
                    <a:pt x="27810585" y="3242418"/>
                  </a:lnTo>
                  <a:lnTo>
                    <a:pt x="144780" y="3242418"/>
                  </a:lnTo>
                  <a:lnTo>
                    <a:pt x="144780" y="3097638"/>
                  </a:lnTo>
                  <a:close/>
                  <a:moveTo>
                    <a:pt x="27810585" y="0"/>
                  </a:moveTo>
                  <a:lnTo>
                    <a:pt x="27955363" y="0"/>
                  </a:lnTo>
                  <a:lnTo>
                    <a:pt x="27955363" y="144780"/>
                  </a:lnTo>
                  <a:lnTo>
                    <a:pt x="27810585" y="144780"/>
                  </a:lnTo>
                  <a:lnTo>
                    <a:pt x="2781058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7810585" y="0"/>
                  </a:lnTo>
                  <a:lnTo>
                    <a:pt x="2781058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1A550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8732684" y="3314700"/>
            <a:ext cx="8543906" cy="34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35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All Type’s of Corporate Events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endParaRPr lang="en-US" sz="3500" dirty="0" smtClean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35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Videography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endParaRPr lang="en-US" sz="3500" dirty="0" smtClean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35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Photoshoot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endParaRPr lang="en-US" sz="3500" dirty="0" smtClean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35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Droneography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endParaRPr lang="en-US" sz="24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48806" y="1559526"/>
            <a:ext cx="474911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dirty="0" smtClean="0">
                <a:solidFill>
                  <a:srgbClr val="042A4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Corporate Events</a:t>
            </a:r>
            <a:endParaRPr lang="en-US" sz="3600" b="1" dirty="0">
              <a:solidFill>
                <a:srgbClr val="042A46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2133600" y="190500"/>
            <a:ext cx="7391400" cy="5181600"/>
          </a:xfrm>
          <a:custGeom>
            <a:avLst/>
            <a:gdLst/>
            <a:ahLst/>
            <a:cxnLst/>
            <a:rect l="l" t="t" r="r" b="b"/>
            <a:pathLst>
              <a:path w="12422038" h="8229600">
                <a:moveTo>
                  <a:pt x="0" y="0"/>
                </a:moveTo>
                <a:lnTo>
                  <a:pt x="12422038" y="0"/>
                </a:lnTo>
                <a:lnTo>
                  <a:pt x="124220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2"/>
          <p:cNvSpPr/>
          <p:nvPr/>
        </p:nvSpPr>
        <p:spPr>
          <a:xfrm>
            <a:off x="10744200" y="190500"/>
            <a:ext cx="6858000" cy="4876800"/>
          </a:xfrm>
          <a:custGeom>
            <a:avLst/>
            <a:gdLst/>
            <a:ahLst/>
            <a:cxnLst/>
            <a:rect l="l" t="t" r="r" b="b"/>
            <a:pathLst>
              <a:path w="12422038" h="8229600">
                <a:moveTo>
                  <a:pt x="0" y="0"/>
                </a:moveTo>
                <a:lnTo>
                  <a:pt x="12422038" y="0"/>
                </a:lnTo>
                <a:lnTo>
                  <a:pt x="124220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524500"/>
            <a:ext cx="6902823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524500"/>
            <a:ext cx="6934200" cy="4592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9525000" y="5390562"/>
            <a:ext cx="7848599" cy="4686302"/>
          </a:xfrm>
          <a:custGeom>
            <a:avLst/>
            <a:gdLst/>
            <a:ahLst/>
            <a:cxnLst/>
            <a:rect l="l" t="t" r="r" b="b"/>
            <a:pathLst>
              <a:path w="12375338" h="8229600">
                <a:moveTo>
                  <a:pt x="0" y="0"/>
                </a:moveTo>
                <a:lnTo>
                  <a:pt x="12375338" y="0"/>
                </a:lnTo>
                <a:lnTo>
                  <a:pt x="123753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2"/>
          <p:cNvSpPr/>
          <p:nvPr/>
        </p:nvSpPr>
        <p:spPr>
          <a:xfrm>
            <a:off x="995049" y="5006923"/>
            <a:ext cx="7848600" cy="4686302"/>
          </a:xfrm>
          <a:custGeom>
            <a:avLst/>
            <a:gdLst/>
            <a:ahLst/>
            <a:cxnLst/>
            <a:rect l="l" t="t" r="r" b="b"/>
            <a:pathLst>
              <a:path w="12375338" h="8229600">
                <a:moveTo>
                  <a:pt x="0" y="0"/>
                </a:moveTo>
                <a:lnTo>
                  <a:pt x="12375338" y="0"/>
                </a:lnTo>
                <a:lnTo>
                  <a:pt x="123753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62" y="727329"/>
            <a:ext cx="8299175" cy="37427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799" y="190498"/>
            <a:ext cx="7239000" cy="481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7"/>
          <a:stretch/>
        </p:blipFill>
        <p:spPr>
          <a:xfrm>
            <a:off x="2590800" y="233718"/>
            <a:ext cx="9841304" cy="978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739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00600" y="0"/>
            <a:ext cx="13548632" cy="10325100"/>
          </a:xfrm>
          <a:custGeom>
            <a:avLst/>
            <a:gdLst/>
            <a:ahLst/>
            <a:cxnLst/>
            <a:rect l="l" t="t" r="r" b="b"/>
            <a:pathLst>
              <a:path w="13548632" h="10287000">
                <a:moveTo>
                  <a:pt x="0" y="0"/>
                </a:moveTo>
                <a:lnTo>
                  <a:pt x="13548632" y="0"/>
                </a:lnTo>
                <a:lnTo>
                  <a:pt x="135486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73" r="-6873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066800" y="1954497"/>
            <a:ext cx="8024841" cy="7875207"/>
            <a:chOff x="0" y="0"/>
            <a:chExt cx="2503523" cy="2783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03523" cy="2783840"/>
            </a:xfrm>
            <a:custGeom>
              <a:avLst/>
              <a:gdLst/>
              <a:ahLst/>
              <a:cxnLst/>
              <a:rect l="l" t="t" r="r" b="b"/>
              <a:pathLst>
                <a:path w="2503523" h="2783840">
                  <a:moveTo>
                    <a:pt x="0" y="0"/>
                  </a:moveTo>
                  <a:lnTo>
                    <a:pt x="2503523" y="0"/>
                  </a:lnTo>
                  <a:lnTo>
                    <a:pt x="2503523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042A46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2435561" y="3215387"/>
            <a:ext cx="5677006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</a:t>
            </a:r>
          </a:p>
          <a:p>
            <a:pPr algn="l">
              <a:lnSpc>
                <a:spcPts val="8399"/>
              </a:lnSpc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1674" y="6677034"/>
            <a:ext cx="67818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5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+91 </a:t>
            </a:r>
            <a:r>
              <a:rPr lang="en-US" sz="35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95122 95773 – 9979157525.</a:t>
            </a:r>
          </a:p>
          <a:p>
            <a:pPr algn="l">
              <a:lnSpc>
                <a:spcPts val="5040"/>
              </a:lnSpc>
            </a:pPr>
            <a:r>
              <a:rPr lang="en-US" sz="35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hdstudioprofessional@gmail.com</a:t>
            </a:r>
            <a:endParaRPr lang="en-US" sz="35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5040"/>
              </a:lnSpc>
            </a:pPr>
            <a:r>
              <a:rPr lang="en-US" sz="35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www.hdstudio.co.in</a:t>
            </a:r>
            <a:endParaRPr lang="en-US" sz="35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514600" y="5412472"/>
            <a:ext cx="1573664" cy="0"/>
          </a:xfrm>
          <a:prstGeom prst="line">
            <a:avLst/>
          </a:prstGeom>
          <a:ln w="47625" cap="flat">
            <a:solidFill>
              <a:srgbClr val="01A55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7"/>
          <p:cNvSpPr txBox="1"/>
          <p:nvPr/>
        </p:nvSpPr>
        <p:spPr>
          <a:xfrm>
            <a:off x="5715000" y="107931"/>
            <a:ext cx="6278385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0" dirty="0" smtClean="0"/>
              <a:t>Thank You</a:t>
            </a:r>
            <a:endParaRPr lang="en-US" sz="105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274" y="1939259"/>
            <a:ext cx="8005525" cy="789044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00232" y="5542349"/>
            <a:ext cx="62007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Naam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HD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Kaam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HD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469</TotalTime>
  <Words>297</Words>
  <Application>Microsoft Office PowerPoint</Application>
  <PresentationFormat>Custom</PresentationFormat>
  <Paragraphs>77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Roboto</vt:lpstr>
      <vt:lpstr>Arial</vt:lpstr>
      <vt:lpstr>Montserrat Bold</vt:lpstr>
      <vt:lpstr>Aduren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 Studio Presentation</dc:title>
  <dc:creator>DELL</dc:creator>
  <cp:lastModifiedBy>DELL</cp:lastModifiedBy>
  <cp:revision>57</cp:revision>
  <dcterms:created xsi:type="dcterms:W3CDTF">2006-08-16T00:00:00Z</dcterms:created>
  <dcterms:modified xsi:type="dcterms:W3CDTF">2026-09-25T18:07:34Z</dcterms:modified>
  <dc:identifier>DAGqnKrW188</dc:identifier>
</cp:coreProperties>
</file>